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</p:sldIdLst>
  <p:sldSz cx="12191999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MẸ VỀ TRỜI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3150" b="1">
                <a:solidFill>
                  <a:srgbClr val="FFFFFF"/>
                </a:solidFill>
                <a:latin typeface="Arial"/>
              </a:rPr>
              <a:t>ĐK: Mẹ về trời, ôi hôm nay Mẹ đã về trời. Mẹ</a:t>
            </a:r>
          </a:p>
          <a:p>
            <a:pPr algn="ctr"/>
            <a:r>
              <a:rPr sz="3150" b="1">
                <a:solidFill>
                  <a:srgbClr val="FFFFFF"/>
                </a:solidFill>
                <a:latin typeface="Arial"/>
              </a:rPr>
              <a:t>được về trời cao muôn tiếng nhạc lừng vang</a:t>
            </a:r>
          </a:p>
          <a:p>
            <a:pPr algn="ctr"/>
            <a:r>
              <a:rPr sz="3150" b="1">
                <a:solidFill>
                  <a:srgbClr val="FFFFFF"/>
                </a:solidFill>
                <a:latin typeface="Arial"/>
              </a:rPr>
              <a:t>khắp nơi. Mẹ được về nhan Chúa đất trời, mừng</a:t>
            </a:r>
          </a:p>
          <a:p>
            <a:pPr algn="ctr"/>
            <a:r>
              <a:rPr sz="3150" b="1">
                <a:solidFill>
                  <a:srgbClr val="FFFFFF"/>
                </a:solidFill>
                <a:latin typeface="Arial"/>
              </a:rPr>
              <a:t>vui hỉ hoan. Nguyện Mẹ từ toà cao đoái nhìn</a:t>
            </a:r>
          </a:p>
          <a:p>
            <a:pPr algn="ctr"/>
            <a:r>
              <a:rPr sz="3150" b="1">
                <a:solidFill>
                  <a:srgbClr val="FFFFFF"/>
                </a:solidFill>
                <a:latin typeface="Arial"/>
              </a:rPr>
              <a:t>đoàn con khóc than. Mẹ về trời, nơi dương gian</a:t>
            </a:r>
          </a:p>
          <a:p>
            <a:pPr algn="ctr"/>
            <a:r>
              <a:rPr sz="3150" b="1">
                <a:solidFill>
                  <a:srgbClr val="FFFFFF"/>
                </a:solidFill>
                <a:latin typeface="Arial"/>
              </a:rPr>
              <a:t>vui sướng dạt dào. Mẹ được về trời cao Thiên</a:t>
            </a:r>
          </a:p>
          <a:p>
            <a:pPr algn="ctr"/>
            <a:r>
              <a:rPr sz="3150" b="1">
                <a:solidFill>
                  <a:srgbClr val="FFFFFF"/>
                </a:solidFill>
                <a:latin typeface="Arial"/>
              </a:rPr>
              <a:t>Quốc hoà bài ca kính chào. Mừng là mừng Mẹ</a:t>
            </a:r>
          </a:p>
          <a:p>
            <a:pPr algn="ctr"/>
            <a:r>
              <a:rPr sz="3150" b="1">
                <a:solidFill>
                  <a:srgbClr val="FFFFFF"/>
                </a:solidFill>
                <a:latin typeface="Arial"/>
              </a:rPr>
              <a:t>Chúa chói ngời, đẹp hơn ánh sao. Tình là tịch</a:t>
            </a:r>
          </a:p>
          <a:p>
            <a:pPr algn="ctr"/>
            <a:r>
              <a:rPr sz="3150" b="1">
                <a:solidFill>
                  <a:srgbClr val="FFFFFF"/>
                </a:solidFill>
                <a:latin typeface="Arial"/>
              </a:rPr>
              <a:t>tình tang hát mừng Nữ Vương Thái bình.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Thế Thông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MẸ VỀ TRỜI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1. Nơi gian trần đau thương khấn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Mẹ đưa lối dẫn đường. Con như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chiếc thuyền nan biển đời làm cho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lạc hướng. Nơi chứa chan hào quang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khấn Mẹ mở rộng lòng yêu thương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chỉ lối đâu là bến bờ, theo bóng Mẹ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khó nguy coi thường.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Thế Thông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MẸ VỀ TRỜI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3150" b="1">
                <a:solidFill>
                  <a:srgbClr val="FFFFFF"/>
                </a:solidFill>
                <a:latin typeface="Arial"/>
              </a:rPr>
              <a:t>ĐK: Mẹ về trời, ôi hôm nay Mẹ đã về trời. Mẹ</a:t>
            </a:r>
          </a:p>
          <a:p>
            <a:pPr algn="ctr"/>
            <a:r>
              <a:rPr sz="3150" b="1">
                <a:solidFill>
                  <a:srgbClr val="FFFFFF"/>
                </a:solidFill>
                <a:latin typeface="Arial"/>
              </a:rPr>
              <a:t>được về trời cao muôn tiếng nhạc lừng vang</a:t>
            </a:r>
          </a:p>
          <a:p>
            <a:pPr algn="ctr"/>
            <a:r>
              <a:rPr sz="3150" b="1">
                <a:solidFill>
                  <a:srgbClr val="FFFFFF"/>
                </a:solidFill>
                <a:latin typeface="Arial"/>
              </a:rPr>
              <a:t>khắp nơi. Mẹ được về nhan Chúa đất trời, mừng</a:t>
            </a:r>
          </a:p>
          <a:p>
            <a:pPr algn="ctr"/>
            <a:r>
              <a:rPr sz="3150" b="1">
                <a:solidFill>
                  <a:srgbClr val="FFFFFF"/>
                </a:solidFill>
                <a:latin typeface="Arial"/>
              </a:rPr>
              <a:t>vui hỉ hoan. Nguyện Mẹ từ toà cao đoái nhìn</a:t>
            </a:r>
          </a:p>
          <a:p>
            <a:pPr algn="ctr"/>
            <a:r>
              <a:rPr sz="3150" b="1">
                <a:solidFill>
                  <a:srgbClr val="FFFFFF"/>
                </a:solidFill>
                <a:latin typeface="Arial"/>
              </a:rPr>
              <a:t>đoàn con khóc than. Mẹ về trời, nơi dương gian</a:t>
            </a:r>
          </a:p>
          <a:p>
            <a:pPr algn="ctr"/>
            <a:r>
              <a:rPr sz="3150" b="1">
                <a:solidFill>
                  <a:srgbClr val="FFFFFF"/>
                </a:solidFill>
                <a:latin typeface="Arial"/>
              </a:rPr>
              <a:t>vui sướng dạt dào. Mẹ được về trời cao Thiên</a:t>
            </a:r>
          </a:p>
          <a:p>
            <a:pPr algn="ctr"/>
            <a:r>
              <a:rPr sz="3150" b="1">
                <a:solidFill>
                  <a:srgbClr val="FFFFFF"/>
                </a:solidFill>
                <a:latin typeface="Arial"/>
              </a:rPr>
              <a:t>Quốc hoà bài ca kính chào. Mừng là mừng Mẹ</a:t>
            </a:r>
          </a:p>
          <a:p>
            <a:pPr algn="ctr"/>
            <a:r>
              <a:rPr sz="3150" b="1">
                <a:solidFill>
                  <a:srgbClr val="FFFFFF"/>
                </a:solidFill>
                <a:latin typeface="Arial"/>
              </a:rPr>
              <a:t>Chúa chói ngời, đẹp hơn ánh sao. Tình là tịch</a:t>
            </a:r>
          </a:p>
          <a:p>
            <a:pPr algn="ctr"/>
            <a:r>
              <a:rPr sz="3150" b="1">
                <a:solidFill>
                  <a:srgbClr val="FFFFFF"/>
                </a:solidFill>
                <a:latin typeface="Arial"/>
              </a:rPr>
              <a:t>tình tang hát mừng Nữ Vương Thái bình.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Thế Thông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MẸ VỀ TRỜI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2. Con như là hoa kia sớm nở chưa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tối đã tàn. Xin thương đến ủi an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giúp thuyền vượt qua trần gian.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Ước tháng năm dần qua đến ngày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cùng Mẹ về nhan Cha trên cõi hoan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lạc vô ngần: Nơi có Mẹ sướng vui vô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ngần.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Thế Thông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MẸ VỀ TRỜI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3150" b="1">
                <a:solidFill>
                  <a:srgbClr val="FFFFFF"/>
                </a:solidFill>
                <a:latin typeface="Arial"/>
              </a:rPr>
              <a:t>ĐK: Mẹ về trời, ôi hôm nay Mẹ đã về trời. Mẹ</a:t>
            </a:r>
          </a:p>
          <a:p>
            <a:pPr algn="ctr"/>
            <a:r>
              <a:rPr sz="3150" b="1">
                <a:solidFill>
                  <a:srgbClr val="FFFFFF"/>
                </a:solidFill>
                <a:latin typeface="Arial"/>
              </a:rPr>
              <a:t>được về trời cao muôn tiếng nhạc lừng vang</a:t>
            </a:r>
          </a:p>
          <a:p>
            <a:pPr algn="ctr"/>
            <a:r>
              <a:rPr sz="3150" b="1">
                <a:solidFill>
                  <a:srgbClr val="FFFFFF"/>
                </a:solidFill>
                <a:latin typeface="Arial"/>
              </a:rPr>
              <a:t>khắp nơi. Mẹ được về nhan Chúa đất trời, mừng</a:t>
            </a:r>
          </a:p>
          <a:p>
            <a:pPr algn="ctr"/>
            <a:r>
              <a:rPr sz="3150" b="1">
                <a:solidFill>
                  <a:srgbClr val="FFFFFF"/>
                </a:solidFill>
                <a:latin typeface="Arial"/>
              </a:rPr>
              <a:t>vui hỉ hoan. Nguyện Mẹ từ toà cao đoái nhìn</a:t>
            </a:r>
          </a:p>
          <a:p>
            <a:pPr algn="ctr"/>
            <a:r>
              <a:rPr sz="3150" b="1">
                <a:solidFill>
                  <a:srgbClr val="FFFFFF"/>
                </a:solidFill>
                <a:latin typeface="Arial"/>
              </a:rPr>
              <a:t>đoàn con khóc than. Mẹ về trời, nơi dương gian</a:t>
            </a:r>
          </a:p>
          <a:p>
            <a:pPr algn="ctr"/>
            <a:r>
              <a:rPr sz="3150" b="1">
                <a:solidFill>
                  <a:srgbClr val="FFFFFF"/>
                </a:solidFill>
                <a:latin typeface="Arial"/>
              </a:rPr>
              <a:t>vui sướng dạt dào. Mẹ được về trời cao Thiên</a:t>
            </a:r>
          </a:p>
          <a:p>
            <a:pPr algn="ctr"/>
            <a:r>
              <a:rPr sz="3150" b="1">
                <a:solidFill>
                  <a:srgbClr val="FFFFFF"/>
                </a:solidFill>
                <a:latin typeface="Arial"/>
              </a:rPr>
              <a:t>Quốc hoà bài ca kính chào. Mừng là mừng Mẹ</a:t>
            </a:r>
          </a:p>
          <a:p>
            <a:pPr algn="ctr"/>
            <a:r>
              <a:rPr sz="3150" b="1">
                <a:solidFill>
                  <a:srgbClr val="FFFFFF"/>
                </a:solidFill>
                <a:latin typeface="Arial"/>
              </a:rPr>
              <a:t>Chúa chói ngời, đẹp hơn ánh sao. Tình là tịch</a:t>
            </a:r>
          </a:p>
          <a:p>
            <a:pPr algn="ctr"/>
            <a:r>
              <a:rPr sz="3150" b="1">
                <a:solidFill>
                  <a:srgbClr val="FFFFFF"/>
                </a:solidFill>
                <a:latin typeface="Arial"/>
              </a:rPr>
              <a:t>tình tang hát mừng Nữ Vương Thái bình.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Thế Thông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