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ĐK: Này đây một trinh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nữ sẽ thụ thai (Và hạ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sinh) Sinh một con trai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đặt tên là Em-ma-nu-el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Khi Sứ thần báo tin đến Mẹ,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được Mẹ khiêm cung lắng nghe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Mùa Hồng Ân chảy tràn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dương thế lúc Mẹ nói lời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Vâng. Nhiệm mầu tình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ĐK: Này đây một trinh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nữ sẽ thụ thai (Và hạ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sinh) Sinh một con trai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đặt tên là Em-ma-nu-el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Tôi nay là nữ tì Chúa Trời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trọn đời theo Thiên Ý thôi.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lời Xin Vâng đổi thay thế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giới Thoát khỏi xích xiềng tội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vương. Rạng ngời bình minh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cuối đường.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ĐK: Này đây một trinh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nữ sẽ thụ thai (Và hạ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sinh) Sinh một con trai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đặt tên là Em-ma-nu-el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Con nghiêng mình thắp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kính chào Mẹ thật cao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quí biết bao Lòng Mẹ đồng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trinh trần gian khôn sánh sẽ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sinh Chúa Trời Ngôi Hai.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 Mùa Xuân sáng ngời.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TRUYỀN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ĐK: Này đây một trinh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nữ sẽ thụ thai (Và hạ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sinh) Sinh một con trai</a:t>
            </a:r>
          </a:p>
          <a:p>
            <a:pPr algn="ctr"/>
            <a:r>
              <a:rPr sz="6350" b="1">
                <a:solidFill>
                  <a:srgbClr val="FFFFFF"/>
                </a:solidFill>
                <a:latin typeface="Arial"/>
              </a:rPr>
              <a:t>đặt tên là Em-ma-nu-el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