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Này đây một trinh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nữ sẽ thụ thai. Và hạ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sinh một con trai đặt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tên là Em-ma-nu-el.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Khi Sứ thần báo tin đến Mẹ,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Mẹ khiêm cung lắng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Mùa Hồng Ân chảy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thế lúc Mẹ nói lời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Vâng. Nhiệm mầu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Này đây một trinh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nữ sẽ thụ thai. Và hạ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sinh một con trai đặt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tên là Em-ma-nu-el.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Tôi nay là nữ tì Chúa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 đời theo Thiên Ý thôi.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lời Xin Vâng đổi thay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 Thoát khỏi xích xiềng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vương. Rạng ngời bình minh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cuối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Này đây một trinh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nữ sẽ thụ thai. Và hạ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sinh một con trai đặt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tên là Em-ma-nu-el.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nghiêng mình thắp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kính chào Mẹ thật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quí biết bao Lòng Mẹ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trinh trần gian khôn sánh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Chúa Trời Ngôi Hai.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Mùa Xuân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Này đây một trinh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nữ sẽ thụ thai. Và hạ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sinh một con trai đặt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tên là Em-ma-nu-el.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