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SUỐI AN BÌNH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&lt;b&gt;&lt;/b&gt;1. Dừng chân lại đây chiêm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ngắm nhìn lên rực trong tia nắng.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Trinh nữ bên suối An Bình rạng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ngời chứa chan ân tình. Róc rách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suối nước róc rách. Miên man tuôn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xuống trong ngần. Như đem phúc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vô vàn, cho ai khấn xin ân cần.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Xuân Quế,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SUỐI AN BÌNH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Khoan dung Mẹ ghé mắt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thương. Giơ tay tiễn đưa lên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đường. Dù nguy khó, Mẹ nâng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đỡ, giúp con thành tâm, vững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một niềm cậy trông.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Xuân Quế,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SUỐI AN BÌNH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2. Người đâu từ muôn phương tới. Dừng chân nghỉ ngơi bên suối. Cung kính dâng nến dâng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bông. Thật lòng mến yêu tôn sùng. &lt;span style="font-size: 16px;"&gt;Lữ&lt;/span&gt; &lt;span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style="font-size: 16px;"&gt;khách&lt;/span&gt; &lt;span style="font-size: 16px;"&gt;bước&lt;/span&gt;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&lt;span style="font-size: 16px;"&gt;tới&lt;/span&gt; &lt;span style="font-size: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16px;"&gt;kính&lt;/span&gt; &lt;span style="font-size: 16px;"&gt;bái&lt;/span&gt;&lt;span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style="font-size: 16px;"&gt;. &lt;/span&gt;&lt;span style="font-size: 16px;"&gt;Lâm&lt;/span&gt; &lt;span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style="font-size: 16px;"&gt;râm&lt;/span&gt; &lt;span style="font-size: 16px;"&gt;kêu&lt;/span&gt;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&lt;span style="font-size: 16px;"&gt;khấn&lt;/span&gt;&lt;span style="font-size: 16px;"&gt; van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&lt;/span&gt;&lt;span style="font-size: 16px;"&gt;xin&lt;/span&gt;&lt;span style="font-size: 16px;"&gt;.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&lt;/span&gt;&lt;span style="font-size: 16px;"&gt;Ngước&lt;/span&gt; &lt;span style="font-size: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16px;"&gt;mặt&lt;/span&gt; &lt;span style="font-size: 16px;"&gt;hướng&lt;/span&gt; &lt;span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style="font-size: 16px;"&gt;trông&lt;/span&gt; &lt;span style="font-size: 16px;"&gt;lên&lt;/span&gt;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&lt;span style="font-size: 16px;"&gt;Mẹ&lt;/span&gt;&lt;span style="font-size: 16px;"&gt;.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&lt;/span&gt;&lt;span style="font-size: 16px;"&gt;Là&lt;/span&gt; &lt;span style="font-size: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16px;"&gt;giòng&lt;/span&gt; &lt;span style="font-size: 16px;"&gt;Suối&lt;/span&gt; &lt;span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style="font-size: 16px;"&gt;Ơn&lt;/span&gt;&lt;span style="font-size: 16px;"&gt; An &lt;/span&gt;&lt;span</a:t>
            </a:r>
          </a:p>
          <a:p>
            <a:pPr algn="ctr"/>
            <a:r>
              <a:rPr sz="1650" b="1">
                <a:solidFill>
                  <a:srgbClr val="FFFFFF"/>
                </a:solidFill>
                <a:latin typeface="Arial"/>
              </a:rPr>
              <a:t>style="font-size: 16px;"&gt;Bình&lt;/span&gt;&lt;span style="font-size: 16px;"&gt;.&lt;/span&gt;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Xuân Quế,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MẸ SUỐI AN BÌNH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Khoan dung Mẹ ghé mắt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thương. Giơ tay tiễn đưa lên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đường. Dù nguy khó, Mẹ nâng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đỡ, giúp con thành tâm, vững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một niềm cậy trông.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Đỗ Xuân Quế,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