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Có ai cảm thấu được nỗi đau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của người Mẹ hiền nhìn Con yêu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dấu chịu chết treo, giang đôi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tay ôm ấp nhân loại. Maria ôi Mẹ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sầu bi, xin cho con sẻ chia niềm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đau của Mẹ dưới chân thập giá.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Mẹ sầu bi tầm tã giọt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châu tựa giáo đâm thâu tấm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lòng trong trắng. Vì tội lỗi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gian trần chúng con nên Mẹ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khổ đau hiệp cùng Chúa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Có ai cảm thấu được nỗi đau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của người Mẹ hiền nhìn Con yêu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dấu chịu chết treo, giang đôi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tay ôm ấp nhân loại. Maria ôi Mẹ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sầu bi, xin cho con sẻ chia niềm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đau của Mẹ dưới chân thập giá.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Nguyện Mẹ ghi tạc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khổ đau, và khắc ghi sâu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vào lòng con.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nghiệm thấy tội đời xót xa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Con Chúa chịu chết đớn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Có ai cảm thấu được nỗi đau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của người Mẹ hiền nhìn Con yêu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dấu chịu chết treo, giang đôi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tay ôm ấp nhân loại. Maria ôi Mẹ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sầu bi, xin cho con sẻ chia niềm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đau của Mẹ dưới chân thập giá.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3. Lạy Từ Mẫu của khắp trần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gian nguyện xuống muôn ơn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giữa đời lầm than. Cuộc đời sẽ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lan tràn phúc ân, Tin Mừng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Phục Sinh rạng soi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SẦU BI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Có ai cảm thấu được nỗi đau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của người Mẹ hiền nhìn Con yêu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dấu chịu chết treo, giang đôi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tay ôm ấp nhân loại. Maria ôi Mẹ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sầu bi, xin cho con sẻ chia niềm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đau của Mẹ dưới chân thập giá.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