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Trái tim Mẹ một lưỡi gươm đâm thâu.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Lời tiên tri của Si-mê-on hôm nào. Vì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trần gian mê lầm tội lỗi lún sâu. Làm trái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tim Mẹ phải đau buồn. Giữa đêm trường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chạy trốn Hê-rô-đê. Bồng Con thơ mới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sinh nương thân xứ người. Chuyện lạc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giữa đền Giê-ru-sa-lem. Mẹ khổ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đau ba ngày tìm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Mẹ Sầu Bi. Cứu giúp đoàn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giữa vũng tội tình. Trông bóng Mẹ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bên cây thập hình, hiệp công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cứu chuộc ngàn dân. Mẹ Sầu Bi.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xót con giữa biển trần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gian. Sao Mai chiếu soi dẫn đưa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về cõi phúc mong chờ.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2. Bước gập ghềnh đường tiến lên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can-vê. Gặp Con yêu xót xa vai mang khổ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hình. Lòng quặn thắt khi nhìn Con ngã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ba lần. Mẹ đớn đau mắt lệ tuôn trào.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Giữa đỉnh đồi chiều tím ôi thê lương.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Nhìn Con yêu đớn đau treo thân giữa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trời. Mẹ lặng nghe những lời trăn trối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của Người. Hồn tái tê xót xa niềm đau.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Mẹ Sầu Bi. Cứu giúp đoàn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giữa vũng tội tình. Trông bóng Mẹ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bên cây thập hình, hiệp công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cứu chuộc ngàn dân. Mẹ Sầu Bi.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xót con giữa biển trần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gian. Sao Mai chiếu soi dẫn đưa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về cõi phúc mong chờ.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Nỗi đau nào ghì xác Con trong tay.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Ngồi ôm Con nát tan đau thương dâng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tràn. Vòng mão gai, đinh nhọn đâm nát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tim Mẹ. Từng áng mây tím chiều lắng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buông. Khúc ly biệt mặn đắng trên đôi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môi. Rời xa Con trái tim đau thương ngất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trời. Mộ huyệt đó chôn người Con rất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dấu yêu. Giờ mất Con bao lời nỉ non.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Mẹ Sầu Bi. Cứu giúp đoàn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giữa vũng tội tình. Trông bóng Mẹ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bên cây thập hình, hiệp công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cứu chuộc ngàn dân. Mẹ Sầu Bi.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xót con giữa biển trần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gian. Sao Mai chiếu soi dẫn đưa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về cõi phúc mong chờ.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