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Khi Mẹ dâng Con trong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Si-mê-on đã từng tiên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báo: Trẻ này sẽ trở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mục tiêu cho người ta chống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đối và một lưỡi gươm sẽ đâm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thấu tâm hồn Bà.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Sau ngày sinh Con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chuồng bò, nghe theo tin Sứ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loan báo, nên Mẹ đã vội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vàng bồng Con đi miền xa trốn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tránh mà lòng nát tan vì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tội tình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Khi cùng Con Yêu trẩy hội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đền lên Gia-liêm kính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Con vừa mới chỉ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tròn mười hai nay lạc xa mất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hút làm Mẹ lắng lo tìm đây đó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 ngày ròng.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Khi được tin Con mang thập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 lên Can-vê hiến mình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tế, đau lòng quyết đi tìm gặp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thân hình yêu quý đó rầy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tím đen Mẹ trông ứa hai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hàng lệ.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5. Khi nhìn Con Yêu bị lột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trần, quân canh xô ngã nằm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dang cánh, đinh nhọn đóng sâu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vào thịt Con ghim chặt trên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Thánh Giá, lòng Mẹ đớn đau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tựa đinh sắt đâm thâu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Im lặng trông Con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Thập Tự, khi nghe Con nói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trăng trối, thôi Mẹ mất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rồi từ đây tim bầm thêm héo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hắt, và ngọn giáo đâm làm tan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nát thêm lòng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7. Khi Mẹ trông theo hai đồ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đệ leo lên thang tháo hạ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xuống, tay bồng xác Con,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quặn đau ôi và khi táng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còn thấy Con Mẹ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thêm một lần.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Mẹ sầu bi. Xin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cùng với Mẹ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phần khổ đau với Chúa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mang thương tích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