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NGÀN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Mẹ ơi con đến dâng tiến bó hoa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thắm nồng, mùi hương toả vương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quyến với muôn lời hát mừng.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Mừng Mẹ hoa thắm ngát thơm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toả hương trinh, sắc đẹp diệu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huyền gấp ngàn đoá hoa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Sơn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NGÀN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Đây hoa chúng con cùng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Mẹ lành, bông hoa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trầm mầu sắc tươi xinh. Mẹ ơi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lòng thành kính. Hoa kia dẫu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 và hương có đậm đà, nhưng đem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sánh với Mẹ còn kém thua xa,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Mẹ là Mẹ ngàn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Sơn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NGÀN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Ngàn hoa chen lá tô thắm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ngai vàng Nữ Trinh, Mẹ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hoa ánh nét tươi xinh mỹ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miều. Lời ca tiếng hát vút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 cao siêu, Đức Mẹ tươi cười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cúi nhìn những con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Sơn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NGÀN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Đây hoa chúng con cùng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Mẹ lành, bông hoa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trầm mầu sắc tươi xinh. Mẹ ơi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lòng thành kính. Hoa kia dẫu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 và hương có đậm đà, nhưng đem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sánh với Mẹ còn kém thua xa,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Mẹ là Mẹ ngàn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Sơn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