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LÀ BẾN ĐỢI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1. Bao năm rồi Mẹ mỏi mòn chờ trông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Chờ hoài tin con qua bao mùa lá rụng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Đời mênh mông quá nhiều khi con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thất vọng Ngoảnh mặt nhìn quanh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chỉ thấy mù khơi Thuyền trong giông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tố tay chèo con buông lơi Quyết tâm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trở về bên Mẹ nguồn an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LÀ BẾN ĐỢI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Mẹ là bến đợi cho thuyền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thả neo Để mọi giòng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sông luôn quay về biển lớn Mẹ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là bến đợi cho thuyền con thả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neo Dù cay đắng nhiều biết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tìm về Mẹ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LÀ BẾN ĐỢI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Maria con vẫn hằng ghi nhớ: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Mẹ chở che dắt con về bến bờ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Mẹ bao la mà sao con hững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hờ? Lầm lạc tỉnh say giữa chốn bùn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nhơ Biển khơi sóng vỗ tay Mẹ Lành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nâng đỡ Nép bên áo Mẹ vui thỏa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con thơ.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LÀ BẾN ĐỢI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Mẹ là bến đợi cho thuyền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thả neo Để mọi giòng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sông luôn quay về biển lớn Mẹ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là bến đợi cho thuyền con thả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neo Dù cay đắng nhiều biết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tìm về Mẹ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