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&lt;b&gt;&lt;/b&gt;1. Mẹ nói lời Xin Vâng,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lòng Mẹ bừng lên niềm vui Tin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Mừng. Vì Mẹ có Chúa trong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lòng, nên Mẹ đã sống bình an.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Mẹ tin vào Danh Chúa hằng lắng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nghe Người và đem ra thực hành.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Bạch Vân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ĐK: Mẹ Maria là Mẹ hy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vọng. Mẹ không làm chúng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con thất vọng, ở bên Mẹ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chúng con cậy trông. Mẹ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chúng con an lòng.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Bạch Vân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Mẹ sống đời hy sinh tìm về lặng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thinh suy nghĩ trong lòng. Mẹ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tìm đến Chúa khiêm nhường tin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tưởng phó thác tựa nương. Mẹ hy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vọng chan chứa vào Chúa quan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phòng, Mẹ tin yêu trông mong.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Bạch Vân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MẸ HY VỌNG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ĐK: Mẹ Maria là Mẹ hy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vọng. Mẹ không làm chúng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con thất vọng, ở bên Mẹ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chúng con cậy trông. Mẹ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chúng con an lòng.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Bạch Vân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