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HẰNG CỨU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&lt;b&gt;&lt;/b&gt;1. Biển khơi giông tố, ngàn muôn nguy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khó, lạc lối giữa xa mờ, con thấy đâu bến bờ,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khiếp run hồn thơ, gian nguy đang chực chờ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bao hãi sợ Mẹ Hằng Cứu Giúp, Mẹ là sao sáng,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dẫn bước đến Thiên đàng, máng chuyển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ơn, xuống cho nhân trần. Để hồng ân của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luôn chứa chan. Sóng xô biển trào,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tâm chớ xuyến xao. Gió mưa thét gào,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vững tay chèo.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HẰNG CỨU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Mẹ ra khơi đi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nơi, tới muôn người. Miệng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ca, ngợi khen Ma-ri-a.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mang Tin vui đến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nơi, tới chân trời xa xôi.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HẰNG CỨU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Nguyện Mẹ đưa lối, thuyền vượt trùng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khơi, bão tố giăng khắp trời, sóng gió đánh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tơi bời, quỷ ma ngàn nơi, cám dỗ con không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ngơi. Ôi rã rời! Mẹ Hằng Cứu Giúp là Mẹ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Từ mẫu của Giáo Hội, đưa dẫn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thuyền, đến bến an bình, một niềm tin kiên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vững giữa biển đời. Bão giông giữa trời,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nào có lo gì. Khó nguy khắp nơi, trọn đời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bước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HẰNG CỨU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Cùng Mẹ ra khơi đi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nơi, tới muôn người. Miệng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ca, ngợi khen Ma-ri-a.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mang Tin vui đến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nơi, tới chân trời xa xôi.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