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FATIMA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&lt;b&gt;&lt;/b&gt;1. Mẹ Fa-ti-ma Nữ Vương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nhân đức cao dầy. Tìm về vòng tay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Mẹ rất dấu yêu nồng say. Đời con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giông tố bao ngày. Tình thương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Mẹ vẫn dư đầy. Trải bao gió sương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khấn cầu Mẹ đoái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FATIMA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Fa-ti-ma nhiều phép lạ. Những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ai vất vả hãy trông cậy Mẹ thiết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tha (thiết tha). Mẹ khuyên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mau hoán cải cuộc đời, thành tâm xa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lánh tội lỗi. Đêm ngày nhớ lần hạt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Mân côi. Mong ngày sau hưởng phúc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Quê trời (hưởng phúc Quê trời).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FATIMA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2. Lòng không lo lắng, vững tin nơi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Chúa quan phòng. Dạt dào tình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thương cùng với nỗi vui triền miên.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Tựa nương nơi bóng Mẹ hiền. Đời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con quên hết ưu phiền. Hạnh phúc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biết bao con nào đâu dám quên.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FATIMA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Fa-ti-ma nhiều phép lạ. Những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ai vất vả hãy trông cậy Mẹ thiết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tha (thiết tha). Mẹ khuyên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mau hoán cải cuộc đời, thành tâm xa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lánh tội lỗi. Đêm ngày nhớ lần hạt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Mân côi. Mong ngày sau hưởng phúc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Quê trời (hưởng phúc Quê trời).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FATIMA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3. Lạy Mẹ nhân ái, dẫu cho năm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tháng đường dài. Dù rằng ngày mai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sầu khổ trĩu trên bờ vai. Từng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đêm vang tiếng thở dài. Chạy theo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kiếp sống miệt mài. Nguyện Mẹ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đoái thương dẫn về quê ước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FATIMA NỮ VƯƠNG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ĐK: Fa-ti-ma nhiều phép lạ. Những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ai vất vả hãy trông cậy Mẹ thiết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tha (thiết tha). Mẹ khuyên con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mau hoán cải cuộc đời, thành tâm xa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lánh tội lỗi. Đêm ngày nhớ lần hạt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Mân côi. Mong ngày sau hưởng phúc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Quê trời (hưởng phúc Quê trời).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