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Mẹ đứng đó khi hoàng hôn tím mầu. Nhạc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trầm buông hắt hiu. Đồi cao u hoài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loang máu đào. Con Chúa đau thương treo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trên Thập giá. Hiến thân vì nhân loại tội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(tội tình). Mẹ đứng đó tâm hồn tê tái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sầu. Hiệp công cùng Con dấu yêu. Vì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nhân loại bao khốn cùng. Xin dẫn đưa bao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tâm hồn lạc hướng về bên Mẹ,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Hỡi ai qua đường ngừng bước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đây mà chiêm ngắm: Chúa chí tôn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cam chịu muôn nỗi khổ đau. Vì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toàn nhân loại muôn chốn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muôn đời. Ngày đêm khóc than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mong chờ vinh phúc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Mẹ đứng đó khi hoàng hôn tím mầu. Nhạc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trầm buông hắt hiu. Đồi cao u hoài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loang máu đào. Con Chúa đau thương treo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trên Thập giá. Hiến thân vì nhân loại tội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(tội tình). Mẹ đứng đó tâm hồn tê tái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sầu. Hiệp công cùng Con dấu yêu. Vì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nhân loại bao khốn cùng. Xin dẫn đưa bao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tâm hồn lạc hướng về bên Mẹ,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Ngước trông Mẹ lành thành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kính dâng lời kêu khấn: Giữa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 gian khổ sầu xin hãy ủi an.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con hằng trung thành theo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trọn đời. Ngày mai sáng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tươi bên Mẹ ca khúc khải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Mẹ đứng đó khi hoàng hôn tím mầu. Nhạc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trầm buông hắt hiu. Đồi cao u hoài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loang máu đào. Con Chúa đau thương treo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trên Thập giá. Hiến thân vì nhân loại tội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(tội tình). Mẹ đứng đó tâm hồn tê tái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sầu. Hiệp công cùng Con dấu yêu. Vì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nhân loại bao khốn cùng. Xin dẫn đưa bao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tâm hồn lạc hướng về bên Mẹ,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3. Bước đi trong đời ngàn khó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nguy còn vương lối. Mắt đắm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say trông về Thánh giá thần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linh. Lòng con bừng lên niềm tin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mới cao vời. Nguyện luôn nép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thân bên Mẹ vui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ĐỨNG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Mẹ đứng đó khi hoàng hôn tím mầu. Nhạc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 trầm buông hắt hiu. Đồi cao u hoài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loang máu đào. Con Chúa đau thương treo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trên Thập giá. Hiến thân vì nhân loại tội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(tội tình). Mẹ đứng đó tâm hồn tê tái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sầu. Hiệp công cùng Con dấu yêu. Vì thương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nhân loại bao khốn cùng. Xin dẫn đưa bao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tâm hồn lạc hướng về bên Mẹ,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