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ĐẦY ƠN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Hỡi Mẹ đầy ơn phúc đời đời diễm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Chúa ở cùng Mẹ. Hỡi Mẹ đầy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phúc là người diễm phúc đã sinh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Chúa Trời. Hỡi Mẹ đầy ơn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hằng cứu giúp xin cứu giúp con.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đường đời con đi gặp nhiều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 nguy Mẹ chớ quên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ĐẦY ƠN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Mẹ được ơn trinh thai đẹp xinh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nào ai sánh bằng. Là vầng trăng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đêm thu trong sáng chiếu soi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 trần. Là mùa xuân muôn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 thắm tỏa lan muôn phương.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thương bao la dung thứ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 lỗi lầm.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ĐẦY ƠN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Hỡi Mẹ đầy ơn phúc đời đời diễm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Chúa ở cùng Mẹ. Hỡi Mẹ đầy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phúc là người diễm phúc đã sinh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Chúa Trời. Hỡi Mẹ đầy ơn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hằng cứu giúp xin cứu giúp con.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đường đời con đi gặp nhiều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 nguy Mẹ chớ quên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ĐẦY ƠN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Mẹ đầy dư ơn thiêng cao quý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đoàn con kính chào. Là niềm tin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yên vui chan chứa suối ơn dạt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dào. Là vì sao trong cơn giông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tố dẫn đưa con đi. Là vòng tay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yêu thương êm ái ủi an bao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ĐẦY ƠN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Hỡi Mẹ đầy ơn phúc đời đời diễm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Chúa ở cùng Mẹ. Hỡi Mẹ đầy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phúc là người diễm phúc đã sinh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Chúa Trời. Hỡi Mẹ đầy ơn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hằng cứu giúp xin cứu giúp con.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đường đời con đi gặp nhiều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 nguy Mẹ chớ quên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