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ĐAU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(Mẹ ôm xác Chúa) Nát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tan cõi lòng (Mẹ nhìn)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ơí! Sao con không nói lên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lời? (nói một lời?) (cho vơi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đau thương) Khôn nguôi đau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tất cả vì đâu?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Khương Huệ, Mai Khôi,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ĐAU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Đã bao lần Mẹ ơí!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bao lần lòng con xa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giữ gìn cứu giúp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cho thoát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khỏi lưới tà giăng giăng.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Khương Huệ, Mai Khôi,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ĐAU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(Mẹ ôm xác Chúa) Nát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tan cõi lòng (Mẹ nhìn)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ơí! Sao con không nói lên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lời? (nói một lời?) (cho vơi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đau thương) Khôn nguôi đau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tất cả vì đâu?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Khương Huệ, Mai Khôi,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ĐAU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Trên đồi xưa Mẹ kiên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vững hơn mọi người nữ Giờ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chốn vinh quang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xót thương đoàn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khách đày tăm tối Mẹ ơí!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Khương Huệ, Mai Khôi,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ĐAU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(Mẹ ôm xác Chúa) Nát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tan cõi lòng (Mẹ nhìn)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ơí! Sao con không nói lên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lời? (nói một lời?) (cho vơi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đau thương) Khôn nguôi đau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tất cả vì đâu?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Khương Huệ, Mai Khôi,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