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ĐẤNG CỨU CHUỘC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Hân hoan dâng kính Mẹ muôn lời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ngợi ca thiết tha tán dương Mẹ diễm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phúc. Mẹ Đấng Cứu Chuộc, Mẹ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Ki-tô. Danh hiệu vinh quang, danh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hiệu cao sang. Nhân loại cung kính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tỏ lòng biết ơn, vì nhờ Mẹ đã mọc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Mặt Trời công chính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ĐẤNG CỨU CHUỘC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Lạy Mẹ mến yêu đoàn con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trao dâng Mẹ Hội Thánh đang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lữ hành. Một niềm tin yêu, một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yêu. Mẹ là Hiền Mẫu đoái nhìn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Hội Thánh trần gian qua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phong trần, được nên dấu chỉ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và hiệp nhất giữa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ĐẤNG CỨU CHUỘC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Hân hoan dâng kính Mẹ muôn lời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ngợi ca thiết tha tán dương Mẹ diễm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phúc. Mẹ Đấng Cứu Chuộc, Mẹ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Ki-tô. Danh hiệu vinh quang, danh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hiệu cao sang. Nhân loại cung kính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tỏ lòng biết ơn, vì nhờ Mẹ đã mọc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Mặt Trời công chính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ĐẤNG CỨU CHUỘC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Lạy Mẹ mến yêu đoàn con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tuyên xưng Mẹ: Hiền Mẫu của các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 tộc. Một niềm tin yêu, một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yêu. Lạy Mẹ từ ái xin mẹ soi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chiếu đường đi, xin cho muôn dân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tộc, được nhận biết Chúa là Cha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cứu độ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ĐẤNG CỨU CHUỘC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Hân hoan dâng kính Mẹ muôn lời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ngợi ca thiết tha tán dương Mẹ diễm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phúc. Mẹ Đấng Cứu Chuộc, Mẹ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Ki-tô. Danh hiệu vinh quang, danh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hiệu cao sang. Nhân loại cung kính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tỏ lòng biết ơn, vì nhờ Mẹ đã mọc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Mặt Trời công chính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