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CÓ THẤU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Mẹ ơi! Mẹ có thấu tiếng khóc than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của bao linh hồn trong nơi luyện hình.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Từng ngày dài trông ngóng Mẹ hộ phù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đỡ nâng đem rời xa khỏi chốn tối tăm.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Mẹ ơi! Mẹ có thấu tiếng khấn van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đang khẩn cầu cho bao linh hồn. Dù một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ngày phiêu lãng và chiều về bỗng nghe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tâm hồn thống hối bao lỗi lầm.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CÓ THẤU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Hỡi Mẹ nhân lành!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thương đến lời con kêu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khấn từ nơi thế gian bùn nhơ.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Hỡi Mẹ nhân lành! Nguyện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đến lời con kêu khấn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vì bao tháng năm mong chờ.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CÓ THẤU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Mẹ ơi! Mẹ có thấu những đớn đau của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linh hồn trong nơi luyện hình. Vì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tội tình lầm lỡ mà đành chịu lãng quên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 vực sâu xa cách Thánh Nhan. Này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xin dâng hết những hy sinh của bao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tháng ngày trên nơi dương trần. Nhờ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thập tự Con Chúa đã một lần đóng đinh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xin tẩy xóa hết bao tội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CÓ THẤU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Hỡi Mẹ nhân lành!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thương đến lời con kêu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khấn từ nơi thế gian bùn nhơ.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Hỡi Mẹ nhân lành! Nguyện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đến lời con kêu khấn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vì bao tháng năm mong chờ.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