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Kính mừng Ma-ri-a,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phúc, Đức Chúa Trời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Mẹ. Mẹ có phúc lạ hơn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người phụ nữ, và Giê-su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trái cung lòng Mẹ cũng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lạ 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Ma-ri-a Đức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Xin cầu cho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xin cầu cho chúng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trong giờ lâm tử,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giờ sau hết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Kính mừng Ma-ri-a,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phúc, Đức Chúa Trời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Mẹ. Mẹ có phúc vì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 nơi Lời Chúa và xác tín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sẽ luôn thực hiện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Ý huyền 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Ma-ri-a Đức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Xin cầu cho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xin cầu cho chúng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trong giờ lâm tử,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giờ sau hết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Kính mừng Ma-ri-a,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phúc, Đức Chúa Trời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Mẹ. Mẹ có phúc lạ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hệ ngợi khen vì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trông đoái nên thực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hiện ôi những kỳ công.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Ma-ri-a Đức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Xin cầu cho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xin cầu cho chúng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trong giờ lâm tử,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giờ sau hết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Kính mừng Ma-ri-a, Đấng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ân phúc, Đức Chúa Trời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Mẹ. Mẹ có phúc vì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lắng nghe Lời Chúa và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ghi khắc để thực 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tấm lòng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CÓ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Thánh Ma-ri-a Đức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Trời. Xin cầu cho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xin cầu cho chúng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trong giờ lâm tử,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bây giờ và giờ sau hết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