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Ngàn mây ơi! Xin đổ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xuống. Từ trời cao tuôn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thánh ân. Mỗi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từng giây ngóng chờ.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đi mây mây ơi! Trần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Trời thương đoái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Lạy Trời thương xót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người: Đấng Cứu Tinh Ngài hãy giáng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xuống ơn an bình, trần gian mong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ngóng. Đừng trì hoãn nữa, xin đến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độ. Mỏi mòn trông Chúa, đôi mắt hoen lệ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mờ. Chúa, Chúa ơi! Tình con thiết 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tin nơi Ngài ngàn năm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Đường thương đau rã 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bước. Lần trong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ngày bừng sáng lên.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Chúa ơi! Tội con ngất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 Cha, Cha ơi!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một lần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Trời thương đoái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Lạy Trời thương xót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người: Đấng Cứu Tinh Ngài hãy giáng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xuống ơn an bình, trần gian mong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ngóng. Đừng trì hoãn nữa, xin đến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độ. Mỏi mòn trông Chúa, đôi mắt hoen lệ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mờ. Chúa, Chúa ơi! Tình con thiết 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tin nơi Ngài ngàn năm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Niềm tin yêu trong lòng sám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hối. Là câu kinh khấn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Chúa thôi. Thắp sáng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minh chói ngời. Cho say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mê đưa con đi về đời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MÂY ƠI MƯA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Trời thương đoái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Lạy Trời thương xót mưa xuống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người: Đấng Cứu Tinh Ngài hãy giáng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xuống ơn an bình, trần gian mong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ngóng. Đừng trì hoãn nữa, xin đến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độ. Mỏi mòn trông Chúa, đôi mắt hoen lệ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mờ. Chúa, Chúa ơi! Tình con thiết 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tin nơi Ngài ngàn năm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