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Máu chiên bò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ưng, của lễ toàn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thiêu Chúa không nhận,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này con đến để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theo ý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1. Cha tác thành cho Con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tấm thân của Con đây.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Con nguyện xin hiến tế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mong vẹn toàn ý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Máu chiên bò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ưng, của lễ toàn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thiêu Chúa không nhận,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này con đến để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theo ý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2. Hy lễ từ xa xưa xóa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chi được oan khiên,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nên này Con kính tiến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thân mình làm lễ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Máu chiên bò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ưng, của lễ toàn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thiêu Chúa không nhận,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này con đến để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theo ý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3. Cha đoái tình khoan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nhân thứ tha tội muôn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dân, đây là giao ước mới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Cha lập bằng máu Con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MÁU CHIÊN BÒ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Máu chiên bò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ưng, của lễ toàn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thiêu Chúa không nhận,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này con đến để làm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theo ý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