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MẶT ĐỐI MẶT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Ôi lạy Chúa ngày lại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đời con, con vẫn đứng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trước mặt Chúa, mặt đối mặt.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Ôi lạy Ngài đôi tay con chắp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ngực, con vẫn đứng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trước mặt Chúa, mặt đối mặt.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MẶT ĐỐI MẶT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Và khi xa lìa đời, con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Ngài một mình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lặng lẽ trước mặt Chúa, Chúa ơi.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Và khi xa cuộc đời, con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Ngài một mình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lặng lẽ trước mặt Chúa,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MẶT ĐỐI MẶT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Ôi lạy Chúa giữa bầu trời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thân lặng lẽ con vẫn đứng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trước mặt Chúa, mặt đối mặt. 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lạy Ngài trên dương gian những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tranh giành, con vẫn đứng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trước mặt Chúa, mặt đối mặt.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MẶT ĐỐI MẶT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Và khi xa lìa đời, con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Ngài một mình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lặng lẽ trước mặt Chúa, Chúa ơi.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Và khi xa cuộc đời, con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Ngài một mình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lặng lẽ trước mặt Chúa,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MẶT ĐỐI MẶT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Ôi lạy Chúa ngày tạo dựng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Cha gọi con về bên Chúa chính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nguồn sống mặt đối mặt. Ôi lạy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con hư vô trước nhan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Ngài, về bên Chúa chính nguồn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sống, mặt đối mặt.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MẶT ĐỐI MẶT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Và khi xa lìa đời, con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Ngài một mình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lặng lẽ trước mặt Chúa, Chúa ơi.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Và khi xa cuộc đời, con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Ngài một mình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lặng lẽ trước mặt Chúa,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