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MẸ RẤT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Kính mừng Maria! Mẹ đầy ơn phúc, Mẹ đầy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ơn phúc Đức Chúa Trời ở cùng Mẹ. Mẹ có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phúc lạ hơn mọi người phụ nữ, và Giêsu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lòng Mẹ cũng được chúc phúc. Amen.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Maria ôi Mẹ rất Thánh xin chuyển cầu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cho chúng con. Ôi Maria Mẹ Chúa Trời xin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cầu cho chúng con là kẻ có tội khi nay và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trong giờ lâm tử.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