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MARIA MẪU GƯƠNG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Này đoàn con lao đao chốn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gian, tựa thuyền nan lạc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trôi nơi phương trời,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 thương ra tay mà chỉ lối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dẫn đưa thuyền về tới bến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MARIA MẪU GƯƠNG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Maria mẹ là gương sáng chói, suốt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luôn sống niềm cậy tin, dẫu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nhiều phiên gặp biết bao u phiền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luôn cậy tin vào Thiên Chúa. Maria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dạy đoàn con tín thác, sống như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suốt đời trần gian, dẫu nhiều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phen gặp biết bao thăng trầm,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sống theo lời Mẹ nhủ khuyên.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MARIA MẪU GƯƠNG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Dòng thời gian êm trôi cứ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dần qua, đời trần gian tựa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hoa thơm trên đồi, một làn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gió hoa kia còn đâu nữa, khấn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xin mẹ dủ thương giữ gìn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MARIA MẪU GƯƠNG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Maria mẹ là gương sáng chói, suốt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luôn sống niềm cậy tin, dẫu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nhiều phiên gặp biết bao u phiền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luôn cậy tin vào Thiên Chúa. Maria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dạy đoàn con tín thác, sống như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suốt đời trần gian, dẫu nhiều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phen gặp biết bao thăng trầm,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sống theo lời Mẹ nhủ khuyên.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MARIA MẪU GƯƠNG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Mẹ hằng luôn thương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đoàn con, và dủ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chở che không khi ngừng, dù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con bao phen còn yếu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đuối, biết bao lần Mẹ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nhắc đoàn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MARIA MẪU GƯƠNG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Maria mẹ là gương sáng chói, suốt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cuộc đời luôn sống niềm cậy tin, dẫu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nhiều phiên gặp biết bao u phiền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hằng luôn cậy tin vào Thiên Chúa. Maria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dạy đoàn con tín thác, sống như Mẹ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suốt đời trần gian, dẫu nhiều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phen gặp biết bao thăng trầm, nguyện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 sống theo lời Mẹ nhủ khuyên.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