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MANG THEO CÂU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1. Tận hồn thẳm sâu tình Ngài nung nấu,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để lời con ca là tiếng kinh nguyện cầu.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Con tìm về thánh cung Chúa dâng lời tụng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ca tạ ơn. Nhạc vương vấn nhiều thương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mến. Lời chào của hoa, lời mừng của lá. và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lời con ca là mến yêu tôn thờ. Đây là lời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hát yêu Chúa đây là lời kinh ngợi khen.</a:t>
            </a:r>
          </a:p>
          <a:p>
            <a:pPr algn="ctr"/>
            <a:r>
              <a:rPr sz="3600" b="1">
                <a:solidFill>
                  <a:srgbClr val="FFFFFF"/>
                </a:solidFill>
                <a:latin typeface="Arial"/>
              </a:rPr>
              <a:t>Nhạc cung tiến vọng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MANG THEO CÂU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Con mang theo câu hát đến phương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xa. Đôi chân con đi mãi với muôn lời ca.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 yêu thắp sáng bóng đêm mịt mùng. Gọi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người về cùng cội nguồn, là nguồn tình yêu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ơn phước. Xin dâng lên trăm nỗi sướng vui khổ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đau. Cho tim con yêu Chúa đến muôn ngàn sau.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bông hoa tươi mới hướng trông mặt trời.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Trọn một đời dâng Chúa thôi, dù dòng đời trôi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mãi trôi.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MANG THEO CÂU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2. Gởi về trời cao nghìn lời yêu dấu, gởi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vào không gian nhịp vỗ nơi địa cầu. Cho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dòng nhạc lướt trôi mãi rung động cả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muôn vì sao, lời con hát tụng ca Chúa.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Bầu trời bao la triệu vì tinh tú, rộn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ràng nhịp quay từ trái tim địa cầu. Danh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Ngài ngời sáng muôn kiếp, uy quyền phủ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vây trời mây, lời con hát vượt tháng năm.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MANG THEO CÂU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Con mang theo câu hát đến phương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xa. Đôi chân con đi mãi với muôn lời ca.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tin yêu thắp sáng bóng đêm mịt mùng. Gọi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người về cùng cội nguồn, là nguồn tình yêu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ơn phước. Xin dâng lên trăm nỗi sướng vui khổ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đau. Cho tim con yêu Chúa đến muôn ngàn sau.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bông hoa tươi mới hướng trông mặt trời.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Trọn một đời dâng Chúa thôi, dù dòng đời trôi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mãi trôi.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