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MÁNG CỎ LÒNG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1. No-el năm nay, con làm một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hang đá nhỏ. Với chiếc máng cỏ,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lót những cọng rơm xinh xắn. Đón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Chúa Cứu thế, ghé thăm trong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mùa giáng sinh. Để Chúa ấm thân,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trong mùa giá lạnh năm nay.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MÁNG CỎ LÒNG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Ước muốn, Chúa đến thăm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hang đá nhỏ. Rơm êm, rơm ươm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chút hương tình con. Đêm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đông, giá rét ấm thân Vua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Trời. Rơm thơm, ru say giấc mơ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Thiên đàng.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MÁNG CỎ LÒNG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2. Con dâng hy sinh, khổ nhọc từ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bao tháng ngày. Với những tủi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buồn, kết từng cọng rơm dâng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Chúa. Đón Chúa Cứu thế, tiến dâng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với lòng mến yêu. Để Chúa thấy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vui, khi nhận món quà con dâng.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MÁNG CỎ LÒNG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Ước muốn, Chúa đến thăm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hang đá nhỏ. Rơm êm, rơm ươm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chút hương tình con. Đêm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đông, giá rét ấm thân Vua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Trời. Rơm thơm, ru say giấc mơ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Thiên đàng.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MÁNG CỎ LÒNG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3. Đêm đông năm xưa, lỡ đường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Ngài xin trú ngụ. Gõ cửa khắp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miền, chẳng được một nơi nương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náu. Đêm đông năm nay, cúi xin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an bình khắp nơi. Để những bé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thơ, có được mái nhà an vui.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MÁNG CỎ LÒNG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Ước muốn, Chúa đến thăm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hang đá nhỏ. Rơm êm, rơm ươm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chút hương tình con. Đêm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đông, giá rét ấm thân Vua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Trời. Rơm thơm, ru say giấc mơ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Thiên đàng.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