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MÀN ĐÊM LUNG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Màn đêm lung linh tinh tú lấp lánh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đây giờ Con Chúa Trời giáng sinh.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Vui lên trời đất vui lên muôn dân.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Trong đêm hồng phúc Chúa đến thi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ân. Màn đêm lung linh tinh tú lấp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lánh đây giờ Con Chúa Trời giáng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MÀN ĐÊM LUNG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Cùng vui hân hoan trong khúc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mới ca hoà cho đất trời kết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thân. Vinh danh một Chúa trên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cao xanh. Muôn dân trần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hưởng phúc khang an. Cùng vui 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hoan trong khúc hát mới ca hoà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cho đất trời kết thân.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MÀN ĐÊM LUNG LINH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Quì dâng hương kinh dâng tiếng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hát kính ca mừng Vua Thái Bình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giáng sinh. Qua bao ngày tháng nơi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nơi trông mong. Đêm nay bừng sáng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chiếu khắp muôn phương. Quì dâng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kinh dâng tiếng hát kính ca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mừng Vua Thái Bình giáng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