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Vang lên lời ngợi ca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Ngài là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loài, là Đấng cứu độ tôi.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phận nữ tỳ Ngài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nhìn, và từ nay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sẽ khen tôi phúc lạ.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Đây tay Đấng Toàn Năng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cho tôi những điều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trọng. Thật danh Ngài chí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chí tôn. Tình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trải qua bao thế hệ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dành cho ai kính sợ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Vang lên lời ngợi ca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Ngài là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loài, là Đấng cứu độ tôi.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phận nữ tỳ Ngài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nhìn, và từ nay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sẽ khen tôi phúc lạ.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Đây tay Chúa biểu dương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oai hùng muôn nơi ôi thật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vời. Dẹp tan phường kiêu căng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ác nhân. Người quyền thế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 tay cất hạ và nâng cao kẻ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khiêm nhường.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Vang lên lời ngợi ca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Ngài là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loài, là Đấng cứu độ tôi.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phận nữ tỳ Ngài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nhìn, và từ nay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sẽ khen tôi phúc lạ.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Đây tay Chúa đã ban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 dư thêm cho người đói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nghèo. Làm cho người giàu có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trắng tay. Ngài nhớ tới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tôi tớ Ngài và ban 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MAGNIFICAT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Vang lên lời ngợi ca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tụng Ngài là Chúa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loài, là Đấng cứu độ tôi.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thân phận nữ tỳ Ngài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 nhìn, và từ nay mọi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sẽ khen tôi phúc lạ.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