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MẶC LẤY ÂN SỦNG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Con hân hoan đón nhận ơn thánh với tâm hồn cảm mến tri ân. Để hiến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dâng mọi mộng ước thế trần. Để trao dâng tuổi xuân đang tươi nở. Tâm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tư con vui mừng rạng rỡ, con cúi đầu nhận tấm áo hồng ân. Để trọn đời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con được phủ rợp Thánh Thần. Để toàn thân con được chìm trong ơn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thánh.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Chức thánh con mang sẽ che chở những tâm hồn bất hạnh. Đôi tay con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sẽ phục vụ không ngơi. Đôi chân con sẽ rảo bước mọi phương trời. Để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loan báo tình yêu của Chúa.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Cảm tạ Chúa, ôi tình yêu muôn thuở, đã mặc cho con chiếc áo yêu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thương, để con vững tâm dẫu sóng gió dặm trường, để con mãi tín trung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trên đường đời muôn lối.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Xin giữ con luôn trong niềm vui mới, để con nên dấu chỉ của tình yêu.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Suốt đời loan báo Tin Mừng cứu độ, để trọn đời con nên dấu chỉ cho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tình yêu, để trọn đời con nên dấu chỉ cho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