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LƯƠNG THỰC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Lương thực của con là chính Máu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Thịt của Chúa. Đã vì tình yêu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mà tự hiến thân trên thập hình. Như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sông sâu biển rộng như non cao núi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thẳm lương thực tình yêu nuôi dưỡng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tâm linh. Bao ân sâu nghĩa nặng ôi cao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siêu thánh thiện muôn đời lòng con đâu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dám vong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LƯƠNG THỰC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2. Xưa nhờ thần lương đổ xuống bởi trời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nuôi nấng Chúa đã dìu muôn dân từng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vượt thoát ra khỏi sa mạc. Mưa man-na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khắp vùng, mưa tin yêu xuống lòng, mưa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ngàn hồng ân soi sáng dân riêng. Nay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Cha ban Thánh Thể cho nhân linh bốn bể</a:t>
            </a:r>
          </a:p>
          <a:p>
            <a:pPr algn="ctr"/>
            <a:r>
              <a:rPr sz="3800" b="1">
                <a:solidFill>
                  <a:srgbClr val="FFFFFF"/>
                </a:solidFill>
                <a:latin typeface="Arial"/>
              </a:rPr>
              <a:t>ban trọn niềm tin đi tới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LƯƠNG THỰC CỦA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Trên đường trần gian ngày tháng mơ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tưởng trông ngóng. Chúa hằng ở bên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hằng bồi dưỡng của ăn đầy hồn. Đây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man-na Thánh Thần đây ân thiêng sức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hùng, tâm hồn đầy no tiệc thánh Cha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ban. Tri ân Cha vô vàn tri ân Cha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ngàn. Chân thành đoàn con vui sống Tin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Viết Chung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