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LUCA THÁNH SỬ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Thánh Lu-ca,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dâng lời tôn vinh hợp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ngợi khen Thánh Nhân.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 xưa Ngài đã đáp lại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gọi, ra đi loan truyền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của Chúa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LUCA THÁNH SỬ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Với trách nhiệm lương y,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chữa lành người đau yếu. Với tấm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từ bi, Ngài xót thương ai cơ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bần. Ngài truyền giảng khắp nơi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 thôi. Niềm cậy trông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Nước Chúa đã đến gần con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LUCA THÁNH SỬ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Thánh Lu-ca,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dâng lời tôn vinh hợp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ngợi khen Thánh Nhân.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 xưa Ngài đã đáp lại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gọi, ra đi loan truyền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của Chúa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LUCA THÁNH SỬ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Đây Tin Mừng Ngài ghi, là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của tha thứ. Đã phác họa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dung Thiên Chúa khoan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vô bờ. Người nghèo được ủi an,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tội lỗi vững tâm. Vì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xót Chúa mãi mãi còn chứa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LUCA THÁNH SỬ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Thánh Lu-ca,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dâng lời tôn vinh hợp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ngợi khen Thánh Nhân.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 xưa Ngài đã đáp lại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gọi, ra đi loan truyền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của Chúa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LUCA THÁNH SỬ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Trên con đường truyền giáo,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luôn phục vụ dâng hiến.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nguyện làm theo gương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Lu-ca nhân hiền. Từng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thắp lên, từng niềm vui tỏa lan.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biết sống cho Tin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LUCA THÁNH SỬ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Thánh Lu-ca,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dâng lời tôn vinh hợp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ngợi khen Thánh Nhân.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 xưa Ngài đã đáp lại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gọi, ra đi loan truyền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của Chúa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