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Chúa chấp nhận cỏ lùng mọc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chung với lúa. Chúa chấp nhận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tình trạng vàng thau với nhau.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nhẫn nại với tội nhân kiên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tâm chờ đợi trở về. Tình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ôi bao la như trời biển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Cỏ lùng và lúa tốt nằm ngay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mỗi người và đong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mỗi ngày giữa thiện và 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phân tranh. Xin Chúa thương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luyện cho mọi sự ở trong con trở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lúa tốt đẹp hơn chờ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gặt tới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Khó tránh được kẻ thù hằng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gieo tai ác. Khó tránh được bạo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ngược và bao bất công. Cuộc sống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dù bao sầu thương không nên vội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vàng chán chường. Tình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mong cho ta hy vọng tốt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Cỏ lùng và lúa tốt nằm ngay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mỗi người và đong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mỗi ngày giữa thiện và 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phân tranh. Xin Chúa thương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luyện cho mọi sự ở trong con trở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lúa tốt đẹp hơn chờ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gặt tới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Hãy chấp nhận những gì còn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đang tăm tối. Chớ nóng lòng loại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trừ người gian ác ra. Này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mời ta từ tâm không nên hành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động sai lầm. Ngài mời chúng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kiên tâm âm thầm đắp xây.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LÚA VỚI CỎ LÙNG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Cỏ lùng và lúa tốt nằm ngay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tim mỗi người và đong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mỗi ngày giữa thiện và 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phân tranh. Xin Chúa thương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luyện cho mọi sự ở trong con trở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lúa tốt đẹp hơn chờ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gặt tới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