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Hạt giống tốt, người kia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gieo ruộng mình. Còn cỏ lòng,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thù đêm gieo giữa lúa. Lúa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lớn lên đơm bông, cỏ cũng lộ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ra. Mùa gặt đến, đốt cỏ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 lúa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Vào ngày tận thế, Chúa sẽ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xét xử gian trần. Người lành kẻ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dữ, truyền quy tụ về minh xét.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lành sáng chói như mặt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nước của Cha. Còn kẻ gian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ác, mãi muôn đời ở nơi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Hạt giống tốt, là con cái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Nước Trời.Còn cỏ lùng,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 con của Thần ác.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gieo giống tốt vào đất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 Còn quỹ dữ lén gieo cỏ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đất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Vào ngày tận thế, Chúa sẽ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xét xử gian trần. Người lành kẻ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dữ, truyền quy tụ về minh xét.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lành sáng chói như mặt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nước của Cha. Còn kẻ gian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ác, mãi muôn đời ở nơi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Là lúa tốt, trổ sinh gấp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bông hạt. Là cỏ lùng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sinh hoa kết trái.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ai, vâng nghe lời Chúa nhủ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khuyên. Trọn đời sống ấm 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nhờ ơn phúc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TỐT VÀ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Vào ngày tận thế, Chúa sẽ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xét xử gian trần. Người lành kẻ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dữ, truyền quy tụ về minh xét.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lành sáng chói như mặt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nước của Cha. Còn kẻ gian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ác, mãi muôn đời ở nơi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