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SAY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1. Mẹ là giòng suối dạt dào câu hát vui cho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con tắm mát thỏa thuê một đời. Mẹ dịu dàng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ví như vầng trăng sáng ngời chỉ lối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vượt qua chốn mù khơi. Mẹ là mùa Xuân mang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đến trần gian niềm vui. Mẹ là làn gió mới xua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hết ưu phiền cuộc đời. Mẹ là Mẹ Thiên Chúa,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là mùa Xuân không úa, là tình thương không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bờ không bến. Có Mẹ chúng con yên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SAY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Cho con tim mãi say nồng ngọn lửa mến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yêu Mẹ trong cả cuộc sống. Để con đi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muôn nơi rắc gieo Tin Mừng rằng tình Chúa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cao vời hằng yêu thương thế nhân chẳng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ngơi. Khi con lao đao giữa ba đào, hồn chỉ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biết tin vào Danh Mẹ yêu dấu. và xin ban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cho con biết luôn yêu thương người, phụng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thờ Chúa trọn đời của con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SAY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Mẹ tuyệt vời giữa bao phụ nữ thế gian vì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 sinh Đấng cứu muôn ngàn người. Để loài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mãi được làm con Chúa Trời ngày sau sẽ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quê phúc thảnh thơi. “XIN VÂNG” Lời Mẹ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vâng thánh ý Chúa Trời trọn đời. Và rồi Mầu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nhiệm Chúa xuống thế làm người chuộc tội. Vì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Mẹ yêu dấu loài người đầy tội lỗi, này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đoàn con chân thành đoan hứa: Sớm chiều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chuỗi kinh Mân Côi.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SAY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Cho con tim mãi say nồng ngọn lửa mến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yêu Mẹ trong cả cuộc sống. Để con đi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muôn nơi rắc gieo Tin Mừng rằng tình Chúa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cao vời hằng yêu thương thế nhân chẳng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ngơi. Khi con lao đao giữa ba đào, hồn chỉ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biết tin vào Danh Mẹ yêu dấu. và xin ban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cho con biết luôn yêu thương người, phụng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thờ Chúa trọn đời của con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