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LỬA HỒNG NGÀN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Hãy chiếu sáng tâm hồn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ngọn lửa hồng từ ngàn đời là tình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yêu Chúa vượt qua đêm tối.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chiếu sáng trên trần gian ngọn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lửa hồng từ ngàn đời để tình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cháy lên giữa lòng mọi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LỬA HỒNG NGÀN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1. Xin cho con một tình yêu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Chúa như ánh sao đêm soi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dẫn nẻo về. Vượt tăm tối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qua miền ánh sáng dẫn đưa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con thoát khỏi bến mê.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LỬA HỒNG NGÀN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Hãy chiếu sáng tâm hồn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ngọn lửa hồng từ ngàn đời là tình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yêu Chúa vượt qua đêm tối.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chiếu sáng trên trần gian ngọn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lửa hồng từ ngàn đời để tình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cháy lên giữa lòng mọi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LỬA HỒNG NGÀN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2. Xin cho con một đời như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biết hy sinh quên chính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phận mình. Ngày xưa ấy Chúa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đã giáng thế thắp yêu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thương giữa hồn thế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LỬA HỒNG NGÀN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Hãy chiếu sáng tâm hồn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ngọn lửa hồng từ ngàn đời là tình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yêu Chúa vượt qua đêm tối.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chiếu sáng trên trần gian ngọn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lửa hồng từ ngàn đời để tình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cháy lên giữa lòng mọi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LỬA HỒNG NGÀN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Xin cho con niềm tin sắt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đá lúc an vui hay lúc khổ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sầu. Đường dương thế trăm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chiều nguy khó Chúa thương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con trong mọi phút giây.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LỬA HỒNG NGÀN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Hãy chiếu sáng tâm hồn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ngọn lửa hồng từ ngàn đời là tình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yêu Chúa vượt qua đêm tối. Và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chiếu sáng trên trần gian ngọn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lửa hồng từ ngàn đời để tình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Chúa cháy lên giữa lòng mọi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