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TRÊN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Lúa chín trên đồng,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đồng lúa tỏa hương,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đồng lúa chín tỏa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hương. Nguyện Chúa sai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thợ đi gặt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TRÊN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Nguyện xin dạy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 thành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tông đồ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nhiệt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TRÊN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Đến báo Tin Mừng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khắp mọi nơi,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loan khắp mọi nơi.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bước chân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nhiệt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TRÊN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Nguyện xin dạy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 thành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tông đồ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nhiệt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TRÊN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Có ánh Tin Mừng, cõi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sáng tình thương,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cõi đời chan chứa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nhờ những tông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đồ luôn nhiệt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TRÊN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Nguyện xin dạy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 thành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tông đồ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nhiệt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