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Lúa chín đầy đồng mà thợ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lại thiếu. Xin Cha ban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thợ gặt nhiệt thành tin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bước trong đời cho mọi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Chúa mời. Dám sống như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truyền dạy khi được sai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Thầy ban anh em ơn thiêng liêng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mọi thần dữ. Thầy sai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tới miền chiên lạc của Chúa. Dọc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loan báo tin vui Nước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đang gần rồi. Quyền phép nhận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chữa cho mọi người nở tươi nụ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Lúa chín đầy đồng mà thợ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lại thiếu. Xin Cha ban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thợ gặt nhiệt thành tin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bước trong đời cho mọi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Chúa mời. Dám sống như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truyền dạy khi được sai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Thầy sai anh em như chiên con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bầy sói. Đừng mang theo chi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túi tiền bao bị giày dép. Đừng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chào hỏi ai thêm vương vấn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con đường dài. Vào với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trước tiên hãy chào: “Bình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này”.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Lúa chín đầy đồng mà thợ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lại thiếu. Xin Cha ban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thợ gặt nhiệt thành tin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bước trong đời cho mọi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Chúa mời. Dám sống như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truyền dạy khi được sai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Bình an anh em trao cho ai 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lại người ấy. Còn ai khinh chê ơn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phúc lành quay về anh em. Ở lại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nhà đó nên ăn thứ họ mang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mình nhờ. Vì những người thợ vốn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như đáng được trả công ngày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CHÍN ĐẦY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Lúa chín đầy đồng mà thợ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lại thiếu. Xin Cha ban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thợ gặt nhiệt thành tin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Dấn bước trong đời cho mọi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Chúa mời. Dám sống như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truyền dạy khi được sai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