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TRUNG NGHĨA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Hồi chiêng dứt tiếng đầu rơi chốn pháp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trường. Hồn thiêng lâng lâng về thiên quốc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xa vời. Từ nay thôi những ngày tân khổ 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buồn, về quê phúc vinh hưởng nhan Chúa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 ÐK: Muôn vàn đau đớn nay đã theo ngày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tháng trôi. Hy sinh vì lòng tin son sắt giữ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câu đoan nguyền. Hết tình trung tín lao khổ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hề dám phai. Giữ tấm lòng hiếu trung lời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thề xưa lẽ nào 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TRUNG NGHĨA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Nhẹ quên đau thương bền vững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tấm can trường. Ngày đêm khấn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ước chờ dâng trái tim nồng.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Lòng trung nghĩa ấy nghìn thu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sáng tưng bừng. Ngàn năm chiếu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soi vì in vết huy hoàng.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Bang 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