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LÒNG CHA NHÂN ÁI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1. Người đàn bà sám hối dòng lệ sa, ướt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chân Người đưa tóc mình mà lau, hôn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chân Người mong xóa những niềm đau,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xức dầu thơm xoa tim lòng rướm máu.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“Ngay hôm nay tội chị được thứ tha,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bằng cớ là chị đã mến yêu nhiều. Chị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hãy đi minh chứng cho tình yêu, và hãy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đi vui sống trong bình an”.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LÒNG CHA NHÂN ÁI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ĐK: Con luôn tin lòng Cha nhân ái, đã</a:t>
            </a:r>
          </a:p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thứ tha muôn lối gian trần, cho tương</a:t>
            </a:r>
          </a:p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lai tươi màu xanh mãi, với những ai</a:t>
            </a:r>
          </a:p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luôn biết sửa sai. Con luôn tin lòng</a:t>
            </a:r>
          </a:p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Cha nhân ái, quá bao la xin mãi ca</a:t>
            </a:r>
          </a:p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ngợi, tuy bao phen con đã sa ngã,</a:t>
            </a:r>
          </a:p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nhưng tình Cha hằng luôn thứ tha.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LÒNG CHA NHÂN ÁI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2. Một chủ nợ giúp đỡ người nghèo vay,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quá bao ngày tha hết tiền nợ ngay, tuy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hai người vay khác số tiền xa, đã được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tha nên ân tình vô giá. Ai trong hai đời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nặng tình nghĩa hơn, điều rõ là người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đã vay hơn nhiều. Nguyện mến yêu khi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Chúa tha tội con, lòng sắt son dâng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Chúa tâm tình con.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LÒNG CHA NHÂN ÁI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ĐK: Con luôn tin lòng Cha nhân ái, đã</a:t>
            </a:r>
          </a:p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thứ tha muôn lối gian trần, cho tương</a:t>
            </a:r>
          </a:p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lai tươi màu xanh mãi, với những ai</a:t>
            </a:r>
          </a:p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luôn biết sửa sai. Con luôn tin lòng</a:t>
            </a:r>
          </a:p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Cha nhân ái, quá bao la xin mãi ca</a:t>
            </a:r>
          </a:p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ngợi, tuy bao phen con đã sa ngã,</a:t>
            </a:r>
          </a:p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nhưng tình Cha hằng luôn thứ tha.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LÒNG CHA NHÂN ÁI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3. Nhìn lại mình trong kiếp người nhục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vinh, những tội tình năm tháng đời nổi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trôi, tuy qua rồi nhưng nước mắt tràn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môi, quyết từ đây con chân thành sám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hối. Xin ơn Cha hằng rộng tình thứ tha,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và nhất là đừng để con sa đà, lòng thiết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tha luôn mến yêu một Cha, đời hát ca vui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sống trong tình Cha.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LÒNG CHA NHÂN ÁI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ĐK: Con luôn tin lòng Cha nhân ái, đã</a:t>
            </a:r>
          </a:p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thứ tha muôn lối gian trần, cho tương</a:t>
            </a:r>
          </a:p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lai tươi màu xanh mãi, với những ai</a:t>
            </a:r>
          </a:p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luôn biết sửa sai. Con luôn tin lòng</a:t>
            </a:r>
          </a:p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Cha nhân ái, quá bao la xin mãi ca</a:t>
            </a:r>
          </a:p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ngợi, tuy bao phen con đã sa ngã,</a:t>
            </a:r>
          </a:p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nhưng tình Cha hằng luôn thứ tha.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