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THIÊNG TRONG TIM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Ngồi gần bên Chúa thôi, 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xa vấn vương trong đời, chợt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nghe tiếng yêu dâng tràn.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Cuộc đời bao nhiêu khóc than,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vì trần gian hay dối gian,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bên Chúa suối ngfuồn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THIÊNG TRONG TIM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Một hôm tiếng Chúa khẽ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bên tai gọi mời, lời thiêng đánh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thức trái tim đang ngủ vùi.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Dịu êm biết bao ngọt ngào, lời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thiêng phúc vinh dạt dào, dìu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đưa con tới thiên đàng ước 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THIÊNG TRONG TIM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Đời con như đất khô đợi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Chúa như mưa rào hồng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mãi luôn tuôn trào.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Chúa ôi lớn lao, vực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trong xuyến xao, kề bên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thỏa lòng nhường bao.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THIÊNG TRONG TIM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Một hôm tiếng Chúa khẽ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bên tai gọi mời, lời thiêng đánh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thức trái tim đang ngủ vùi.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Dịu êm biết bao ngọt ngào, lời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thiêng phúc vinh dạt dào, dìu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đưa con tới thiên đàng ước 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THIÊNG TRONG TIM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Đường trần gian Chúa ơi,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nhiều phen cám dỗ trong đời,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lợi danh thú vui kêu mời. Trở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về đây bên Chúa thôi để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 luôn sướng vui, là sẽ thấy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tâm hồn thảnh thơi.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LỜI THIÊNG TRONG TIM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ĐK: Một hôm tiếng Chúa khẽ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bên tai gọi mời, lời thiêng đánh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thức trái tim đang ngủ vùi.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Dịu êm biết bao ngọt ngào, lời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thiêng phúc vinh dạt dào, dìu</a:t>
            </a:r>
          </a:p>
          <a:p>
            <a:pPr algn="ctr"/>
            <a:r>
              <a:rPr sz="4900" b="1">
                <a:solidFill>
                  <a:srgbClr val="FFFFFF"/>
                </a:solidFill>
                <a:latin typeface="Arial"/>
              </a:rPr>
              <a:t>đưa con tới thiên đàng ước 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