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THIÊNG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1. Lời Chúa thắp sáng cho cuộc đời, Lời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Chúa luôn ray rứt khôn nguôi. Chiếu soi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đêm dài xóa tan u hoài ngàn thu luôn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kiên vững không phai. Lời Chúa đến với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con mọi ngày, Lời Chúa như men đốt cơn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say. Mắt con hao gầy ngước trông lên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Ngài đợi chờ Ngài đổi mới tim này.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Mộng Huỳnh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THIÊNG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ĐK: Lạy Chúa trong cô đơn lắng âm thầm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con nghe như Chúa ân cần lên tiếng. Tựa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lời hát êm đềm dạt dào dâng sóng lên. Tựa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giòng suối ngoan hiền về đại dương lắng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êm. Lạy Chúa con luôn săn đón tin Ngài như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con thơ ngóng trông mẹ mau đến. Để lời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Chúa soi đường tìm về nơi mến thương. Để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ngủ giấc miên trường dù đời bao gió sương.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Mộng Huỳnh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THIÊNG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2. Lạy Chúa những thánh ngôn của Ngài,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lòng con luôn thao thức nguôi ngoai.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Suốt năm canh dài ngẫm suy đêm ngày lời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thiêng môi con nhấp mê say. Lạy Chúa,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muốn con làm gì? Lạy Chúa xin soi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bước con đi. Chúa ơi xin gọi, Chúa ơi xin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dạy từng giờ lòng thổn thức vơi đầy.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Mộng Huỳnh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THIÊNG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ĐK: Lạy Chúa trong cô đơn lắng âm thầm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con nghe như Chúa ân cần lên tiếng. Tựa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lời hát êm đềm dạt dào dâng sóng lên. Tựa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giòng suối ngoan hiền về đại dương lắng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êm. Lạy Chúa con luôn săn đón tin Ngài như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con thơ ngóng trông mẹ mau đến. Để lời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Chúa soi đường tìm về nơi mến thương. Để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ngủ giấc miên trường dù đời bao gió sương.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Mộng Huỳnh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