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1. Lời tạ ơn xin dâng xin dâng lên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Chúa. Lời tạ ơn xin dâng xin dâng lên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Ngài. Biết bao hồng ân hồng ân chan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chứa Ngài ban. Biết bao ơn lành Chúa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đổ dư tràn. Dạt dào nguồn sức sống,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từ bàn tay yêu thương yêu thương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Chúa luôn quan phòng giữ gìn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Xin dâng lời ca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 Chúa hải hà. Qua muôn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ngàn thế hệ tình Ngài luôn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la.. Xin dâng lời ca tạ ơn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trùng. Xin dâng lời tán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tụng tình Ngài luôn tín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Lời tạ ơn xin dâng xin dâng lên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tạ ơn xin dâng xin dâng lên Ngài.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niềm tin nguyện theo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đi. Khắp muôn nẻo đường vui đời rắc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gieo Tin Mừng. Lời Ngài làm lẽ sống, gọi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mời luôn yêu thương yêu thương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muôn người hy vọng trời mới đất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TẠ ƠN XIN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Xin dâng lời ca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thương Chúa hải hà. Qua muôn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ngàn thế hệ tình Ngài luôn bao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la.. Xin dâng lời ca tạ ơn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trùng. Xin dâng lời tán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tụng tình Ngài luôn tín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