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TẠ ƠN CUỐI NĂM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Chúng con hiệp nhau đây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phút giây này trong ngày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cuối năm. Chung muôn câu ca,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chung lời cảm tạ vì ơn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đã ban xuống đời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một năm qua.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Linh Huyền Dung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TẠ ƠN CUỐI NĂM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Một năm trôi qua biết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bao là hồng ân của Chúa.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Trọn niềm yêu mến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dâng lên tâm tình cảm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ơn.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Linh Huyền Dung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TẠ ƠN CUỐI NĂM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Chúng con hiệp nhau đây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phút giây này trong ngày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cuối năm. Chung muôn câu ca,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chung lời cảm tạ vì ơn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đã ban xuống đời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một năm qua.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Linh Huyền Dung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TẠ ƠN CUỐI NĂM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Một năm trôi qua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quan phòng đời con từng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giây phút. Ngài thương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yêu con, ban cho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tháng này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Linh Huyền Dung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TẠ ƠN CUỐI NĂM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Chúng con hiệp nhau đây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phút giây này trong ngày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cuối năm. Chung muôn câu ca,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chung lời cảm tạ vì ơn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đã ban xuống đời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một năm qua.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Linh Huyền Dung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TẠ ƠN CUỐI NĂM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Một năm trôi qua biết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bao lần đời con lầm lỗi.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Giờ đây thống hối xin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 tha hết mọi tội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Linh Huyền Dung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TẠ ƠN CUỐI NĂM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Chúng con hiệp nhau đây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phút giây này trong ngày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cuối năm. Chung muôn câu ca,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chung lời cảm tạ vì ơn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đã ban xuống đời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một năm qua.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Linh Huyền Dung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TẠ ƠN CUỐI NĂM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4. Một năm trôi qua bao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thăng trầm buồn vui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cuộc sống. Thời gian năm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tháng Chúa thương yêu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giữ gìn ủi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Linh Huyền Dung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TẠ ƠN CUỐI NĂM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Chúng con hiệp nhau đây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phút giây này trong ngày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cuối năm. Chung muôn câu ca,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chung lời cảm tạ vì ơn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đã ban xuống đời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một năm qua.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Linh Huyền Dung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TẠ ƠN CUỐI NĂM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5. Một năm trôi qua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âm thầm dìu con từng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bước. Một lòng sau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trước xin dâng lên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trọn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Linh Huyền Dung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TẠ ƠN CUỐI NĂM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Chúng con hiệp nhau đây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phút giây này trong ngày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cuối năm. Chung muôn câu ca,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chung lời cảm tạ vì ơn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đã ban xuống đời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một năm qua.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Linh Huyền Dung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TẠ ƠN CUỐI NĂM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6. Một năm trôi qua bao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âu sầu khổ đau nghèo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khó. Cậy trông phó thác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cho qua hết mọi rủi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ro.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Linh Huyền Dung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TẠ ƠN CUỐI NĂM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Chúng con hiệp nhau đây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phút giây này trong ngày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cuối năm. Chung muôn câu ca,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chung lời cảm tạ vì ơn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đã ban xuống đời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một năm qua.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Linh Huyền Dung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