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Chúa một niềm nhân ái xót thương dẫu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thân con ngã sa lỗi lầm. Con yếu đuối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ngập chìm trong bóng tối. Đắng cay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bao tháng năm hoang đàng. Đến một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ngày con biết đớn đau. Kiếp u mê nay xin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trở về. Con khao khát tìm tựa nương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nơi Chúa. Chốn an vui hy vọng của đời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ĐK: Cuộc đời bao gian khó nổi trôi. Ngàn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muôn cám dỗ Chúa ơi! Hồn con mỏng manh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ngã thua lỗi tội. Trăm ngàn cay đắng rã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rời. Bước xa vời, tìm về bên Chúa thôi.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Thành tâm con quay bước tự hối gục đầu ăn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năn, xin Chúa dủ tình xót thương, ôm ấp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trìu mến. Ôi lòng nhân Chúa bao la, tháng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năm qua mãi dang vòng tay đón chờ thứ tha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Chúa một niềm nhân ái xót thương.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Dẫu cho con bao phen lạc đường.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sám hối nguyện từ nay đổi mới. Vững tin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sắt son một đời. Đến tựa vào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xót thương. Chở che con qua bao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đêm trường. Con thơ bé vùi mình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tay Chúa. Giấc mơ say êm ru câu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ĐK: Cuộc đời bao gian khó nổi trôi. Ngàn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muôn cám dỗ Chúa ơi! Hồn con mỏng manh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ngã thua lỗi tội. Trăm ngàn cay đắng rã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rời. Bước xa vời, tìm về bên Chúa thôi.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Thành tâm con quay bước tự hối gục đầu ăn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năn, xin Chúa dủ tình xót thương, ôm ấp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trìu mến. Ôi lòng nhân Chúa bao la, tháng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năm qua mãi dang vòng tay đón chờ thứ tha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3. Chúa hằng ủi an dõi bước con. Dẫn đưa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 chở che vuông tròn. Trong tay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đời con xin phó thác. Hiến dâng lên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trót cả cuộc đời. Hát mừng tình yêu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Chúa tín trung. Đỡ nâng con xót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thương vô cùng. Con vang khúc ca khen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tình yêu Chúa. Khắc ghi trong tâm hồn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ân tình Ngài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SÁM HỐI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ĐK: Cuộc đời bao gian khó nổi trôi. Ngàn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muôn cám dỗ Chúa ơi! Hồn con mỏng manh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ngã thua lỗi tội. Trăm ngàn cay đắng rã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rời. Bước xa vời, tìm về bên Chúa thôi.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Thành tâm con quay bước tự hối gục đầu ăn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năn, xin Chúa dủ tình xót thương, ôm ấp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trìu mến. Ôi lòng nhân Chúa bao la, tháng</a:t>
            </a:r>
          </a:p>
          <a:p>
            <a:pPr algn="ctr"/>
            <a:r>
              <a:rPr sz="3500" b="1">
                <a:solidFill>
                  <a:srgbClr val="FFFFFF"/>
                </a:solidFill>
                <a:latin typeface="Arial"/>
              </a:rPr>
              <a:t>năm qua mãi dang vòng tay đón chờ thứ tha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Tâm, Khắc Đỗ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