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KINH DÂNG MẸ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Con muốn hát lên muôn lời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kinh trìu mến, ca tụng danh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Mẹ, Mẹ Thiên Chúa vinh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quang. Vì xưa Mẹ đã xin vâng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lời sứ thần, cưu mang Ngôi Lời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Đấng Cứu Độ toàn dân.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Đỗ Vy Hạ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KINH DÂNG MẸ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Maria hỡi Mẹ nguồn phúc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ân, xin dủ thương nâng đỡ tâm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hồn con, lòng yêu mến trông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cậy thật vững vàng, để mai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sau hưởng phúc vinh thiên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đàng.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Đỗ Vy Hạ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KINH DÂNG MẸ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Con đến khấn xin ân tình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Mẹ từ ái, giúp con đêm ngày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hằng luôn biết xin vâng. Đời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bao cay đắng con khiêm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nhường chấp nhận, trong tay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Mẹ lành xin hiến trọn đời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Đỗ Vy Hạ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LỜI KINH DÂNG MẸ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Maria hỡi Mẹ nguồn phúc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ân, xin dủ thương nâng đỡ tâm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hồn con, lòng yêu mến trông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cậy thật vững vàng, để mai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sau hưởng phúc vinh thiên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đàng.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Đỗ Vy Hạ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