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Xin cho cuộc đời con, luôn đặt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niềm tin nơi Chúa. Xin cho cuộc đời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con, luôn phó thác trong tay Ngài.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Dù gian nan trên đường dài, dù mây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đen che khuất lối. Xin cho con vững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hằng cậy trông nơi Chúa quan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con luôn biết sống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trẻ thơ. Xin cho con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tín thác vào lòng thương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yêu mến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tháng năm chẳng đổi thay. Khi 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vui hay khốn khó trọn đời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Xin cho trọn đời con, trung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thành lời con tuyên hứa. Xin cho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trọn đời con, theo bước Chúa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rời. Đường Can-vê con ngại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ngần, vì thân con bao yếu đuối.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con sức mạnh, vượt đường xa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theo Chúa đến cùng.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con luôn biết sống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trẻ thơ. Xin cho con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tín thác vào lòng thương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yêu mến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tháng năm chẳng đổi thay. Khi 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vui hay khốn khó trọn đời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Đây đôi dòng lệ rơi, theo từng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lời kinh sám hối. Trong đêm dài lẻ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loi, con ngỡ Chúa xa con rồi. Nguồn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 con tìm về, bờ an vui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mong bước đến. Xin cho con nép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vào tình thương nơi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con luôn biết sống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trẻ thơ. Xin cho con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tín thác vào lòng thương xót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Chúa. Xin cho con yêu mến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tháng năm chẳng đổi thay. Khi 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vui hay khốn khó trọn đời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