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ĐOAN HỨA HÔN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1. Cầm tay nhau tiến lên đền thánh Chúa Trời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Dâng muôn lời tạ ơn ngợi khen Thiên Chúa.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Chúa là Đấng tác sinh muôn vật trên đời. Để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con người vui hưởng hạnh phúc chẳng vơi.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Quỳ nơi đây trước ngai tòa Chúa uy quyền.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Dâng lên Ngài tình yêu trổ bông kết trái.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Hứa thủy chung mãi luôn yêu nhau trọn đời.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Khấn xin Ngài chúc lành gìn giữ tình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ĐOAN HỨA HÔN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Con nguyện dâng Chúa tnh yêu thắm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đẹp xinh Chúa thương tình đã chúc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phúc. Cùng dâng Chúa đây: hai trái tim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nồng say trọn đời luôn mãi sắt son. Câu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thề đoan hứa từ đây sống thủy chung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dẫu gian khổ hay thịnh vượng. Và lúc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yếu đau hay những khi bình an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thương đến bạc đầu.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ĐOAN HỨA HÔN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Ngày hôm nay chúng con thành duyên vợ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chồng. Với ước vọng được luôn thủy chung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mãi. Dẫu ngày mai khó khăn rắc trên đường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dài. Vững tin rằng có Ngà dìu dắt đỡ nâng.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noi theo Thánh Gia là gương gia đình.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Sống hết tình sẻ chia và luôn thương mến.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Biết cảm thông thứ tha xóa tan muộn phiền.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Giúp gia đình mãi được hạnh phúc 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ĐOAN HỨA HÔN NHÂN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Con nguyện dâng Chúa tnh yêu thắm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đẹp xinh Chúa thương tình đã chúc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phúc. Cùng dâng Chúa đây: hai trái tim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nồng say trọn đời luôn mãi sắt son. Câu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thề đoan hứa từ đây sống thủy chung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dẫu gian khổ hay thịnh vượng. Và lúc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yếu đau hay những khi bình an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thương đến bạc đầu.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