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Từng là giọt mồ hôi, từng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giọt nước mắt trên ruộng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đồng ngày tháng con dâng.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âu lo cuộc sống. Băn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khoăn tương lai này xin góp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 làm lễ hiến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Xin dâng Chúa cuộc sống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dương gian. Đời an vui hay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lúc lầm than, bao hy sinh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chiến đấu gian nan thành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của lễ hiến dâng vẹn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Này một ngày lao công. Này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cuộc sống mới nỗi vui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những đau thương. Con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về Chúa thân nhân hay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hận thù xin góp về làm lễ 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Xin dâng Chúa cuộc sống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dương gian. Đời an vui hay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lúc lầm than, bao hy sinh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chiến đấu gian nan thành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của lễ hiến dâng vẹn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