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CHÚC BÌNH AN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Điều Chúa phán là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chúc bình an. Cho dân Ngài,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người một lòng trung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hiếu. Và những ai hướng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trí về Ngài. Chúa sẵn sàng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ban ơn 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CHÚC BÌNH AN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1. Xin Chúa thương ban thêm lòng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mến yêu Ngài. Để hăng say cộng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tác công trình cứu rỗi. Xin thúc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đẩy chúng con. Ban ơn thiêng dồi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dào.Bằng tình yêu nồng cháy, ca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vang Danh Ngài khắp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CHÚC BÌNH AN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Điều Chúa phán là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chúc bình an. Cho dân Ngài,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người một lòng trung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hiếu. Và những ai hướng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trí về Ngài. Chúa sẵn sàng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ban ơn 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CHÚC BÌNH AN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2. Muôn nước ơi, ca vang tình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Chúa cao vời. Và tri ân tình Chúa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yêu người dương thế. Xin chúc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phúc chúng con.Mưa ân thiêng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dạt dào.Để tình con bừng sáng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yêu thương chan hòa khắp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CHÚC BÌNH AN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Điều Chúa phán là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chúc bình an. Cho dân Ngài,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người một lòng trung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hiếu. Và những ai hướng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trí về Ngài. Chúa sẵn sàng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ban ơn 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