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 PHÁN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Chúa đã phán rằng: Ý định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của Ta là làm cho các ngươi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được bình an, chứ không phải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đau khổ. Bấy giờ các ngươi cầu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cứu Ta và Ta sẽ nhận lời, đưa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các ngươi trở về cùng với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 PHÁN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Chúa là nguồn phát sinh mọi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điều thiện hảo. Hạnh phúc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được phụng sự Chúa khắp mọi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nơi. Xin cho chúng con trọn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một lòng yêu mến.Hết dạ trung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thành với Chúa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 PHÁN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Chúa đã phán rằng: Ý định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của Ta là làm cho các ngươi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được bình an, chứ không phải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đau khổ. Bấy giờ các ngươi cầu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cứu Ta và Ta sẽ nhận lời, đưa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các ngươi trở về cùng với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 PHÁN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Phúc lộc dành cho những ai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thuộc trọn về Chúa. Hồn mãi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đặt trọn vẹn nơi Đấng Toàn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năng. Xin cho chúng con được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ở trên Núi Thánh. Thỏa dạ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mọng chờ thấy Đấng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 PHÁN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Chúa đã phán rằng: Ý định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của Ta là làm cho các ngươi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được bình an, chứ không phải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đau khổ. Bấy giờ các ngươi cầu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cứu Ta và Ta sẽ nhận lời, đưa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các ngươi trở về cùng với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