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1. Lời Chúa đã đến trong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tâm hồn. Lời Chúa là trổ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xinh tốt tươi.Ai ơi mở lòng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ra đón nhận. Lời Ngài sẽ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soi sáng trí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cúi xuống đến bên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con Người. Cho ta nghe nhịp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vỗ yêu thương.Cho ta nghe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tình yêu thôi thúc. Đây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chân lý vẫy gọi người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2. Lời Chúa ấm áp bao ân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tình. Lời Chúa tràn đầy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muôn phúc vinh.Cho ta được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hưởng ơn thái bình. Lời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Ngài ngàn năm mãi vững bền.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cúi xuống đến bên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con Người. Cho ta nghe nhịp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vỗ yêu thương.Cho ta nghe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tình yêu thôi thúc. Đây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chân lý vẫy gọi người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3. Lời Chúa sức sống bao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tâm hồn. Lời Chúa là nguồn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ơn tái sinh.Cho ta tìm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được ơn cứu độ. Lời Ngài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ngàn năm với đất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Chúa cúi xuống đến bên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con Người. Cho ta nghe nhịp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vỗ yêu thương.Cho ta nghe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tình yêu thôi thúc. Đây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chân lý vẫy gọi người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